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70" r:id="rId2"/>
    <p:sldId id="271"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39017"/>
    <a:srgbClr val="FFA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4FBE4A9-629A-7747-BC66-33F51AFE9E85}" v="71" dt="2025-05-30T09:50:11.3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745"/>
    <p:restoredTop sz="94623"/>
  </p:normalViewPr>
  <p:slideViewPr>
    <p:cSldViewPr snapToGrid="0">
      <p:cViewPr varScale="1">
        <p:scale>
          <a:sx n="71" d="100"/>
          <a:sy n="71" d="100"/>
        </p:scale>
        <p:origin x="1016" y="4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notesMaster" Target="notesMasters/notes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chael Wallace Lane" userId="a6869bd58625a071" providerId="LiveId" clId="{E4FBE4A9-629A-7747-BC66-33F51AFE9E85}"/>
    <pc:docChg chg="undo custSel delSld modSld">
      <pc:chgData name="Rachael Wallace Lane" userId="a6869bd58625a071" providerId="LiveId" clId="{E4FBE4A9-629A-7747-BC66-33F51AFE9E85}" dt="2025-06-03T10:11:06.787" v="1031" actId="20577"/>
      <pc:docMkLst>
        <pc:docMk/>
      </pc:docMkLst>
      <pc:sldChg chg="del">
        <pc:chgData name="Rachael Wallace Lane" userId="a6869bd58625a071" providerId="LiveId" clId="{E4FBE4A9-629A-7747-BC66-33F51AFE9E85}" dt="2025-05-28T17:51:45.630" v="0" actId="2696"/>
        <pc:sldMkLst>
          <pc:docMk/>
          <pc:sldMk cId="3486059819" sldId="256"/>
        </pc:sldMkLst>
      </pc:sldChg>
      <pc:sldChg chg="addSp delSp modSp mod">
        <pc:chgData name="Rachael Wallace Lane" userId="a6869bd58625a071" providerId="LiveId" clId="{E4FBE4A9-629A-7747-BC66-33F51AFE9E85}" dt="2025-06-03T10:11:06.787" v="1031" actId="20577"/>
        <pc:sldMkLst>
          <pc:docMk/>
          <pc:sldMk cId="0" sldId="270"/>
        </pc:sldMkLst>
        <pc:spChg chg="add mod">
          <ac:chgData name="Rachael Wallace Lane" userId="a6869bd58625a071" providerId="LiveId" clId="{E4FBE4A9-629A-7747-BC66-33F51AFE9E85}" dt="2025-05-30T09:46:20.187" v="718" actId="1076"/>
          <ac:spMkLst>
            <pc:docMk/>
            <pc:sldMk cId="0" sldId="270"/>
            <ac:spMk id="3" creationId="{34F84D9D-A3CD-B3A7-1359-744A1C819A1C}"/>
          </ac:spMkLst>
        </pc:spChg>
        <pc:spChg chg="mod">
          <ac:chgData name="Rachael Wallace Lane" userId="a6869bd58625a071" providerId="LiveId" clId="{E4FBE4A9-629A-7747-BC66-33F51AFE9E85}" dt="2025-06-03T10:11:06.787" v="1031" actId="20577"/>
          <ac:spMkLst>
            <pc:docMk/>
            <pc:sldMk cId="0" sldId="270"/>
            <ac:spMk id="15" creationId="{085E08BF-AF22-8ACA-D065-77B3AE6FA069}"/>
          </ac:spMkLst>
        </pc:spChg>
        <pc:spChg chg="mod">
          <ac:chgData name="Rachael Wallace Lane" userId="a6869bd58625a071" providerId="LiveId" clId="{E4FBE4A9-629A-7747-BC66-33F51AFE9E85}" dt="2025-05-30T09:47:03.494" v="722" actId="255"/>
          <ac:spMkLst>
            <pc:docMk/>
            <pc:sldMk cId="0" sldId="270"/>
            <ac:spMk id="31" creationId="{737F12D0-66C8-DB82-AD60-2573E7A30FDA}"/>
          </ac:spMkLst>
        </pc:spChg>
        <pc:grpChg chg="mod">
          <ac:chgData name="Rachael Wallace Lane" userId="a6869bd58625a071" providerId="LiveId" clId="{E4FBE4A9-629A-7747-BC66-33F51AFE9E85}" dt="2025-05-30T09:46:45.072" v="720" actId="14100"/>
          <ac:grpSpMkLst>
            <pc:docMk/>
            <pc:sldMk cId="0" sldId="270"/>
            <ac:grpSpMk id="28" creationId="{16CBAE91-C6BD-A2EE-E81F-752B5A5421B8}"/>
          </ac:grpSpMkLst>
        </pc:grpChg>
        <pc:picChg chg="add mod">
          <ac:chgData name="Rachael Wallace Lane" userId="a6869bd58625a071" providerId="LiveId" clId="{E4FBE4A9-629A-7747-BC66-33F51AFE9E85}" dt="2025-05-29T08:40:46.480" v="116" actId="1076"/>
          <ac:picMkLst>
            <pc:docMk/>
            <pc:sldMk cId="0" sldId="270"/>
            <ac:picMk id="2" creationId="{AC365B24-3B38-2C4E-0F42-6DE6F902B442}"/>
          </ac:picMkLst>
        </pc:picChg>
      </pc:sldChg>
      <pc:sldChg chg="addSp delSp modSp mod">
        <pc:chgData name="Rachael Wallace Lane" userId="a6869bd58625a071" providerId="LiveId" clId="{E4FBE4A9-629A-7747-BC66-33F51AFE9E85}" dt="2025-05-30T10:36:18.644" v="1005" actId="20577"/>
        <pc:sldMkLst>
          <pc:docMk/>
          <pc:sldMk cId="420027127" sldId="271"/>
        </pc:sldMkLst>
        <pc:spChg chg="mod">
          <ac:chgData name="Rachael Wallace Lane" userId="a6869bd58625a071" providerId="LiveId" clId="{E4FBE4A9-629A-7747-BC66-33F51AFE9E85}" dt="2025-05-30T09:41:48.808" v="677" actId="207"/>
          <ac:spMkLst>
            <pc:docMk/>
            <pc:sldMk cId="420027127" sldId="271"/>
            <ac:spMk id="3" creationId="{AC2F0CCA-3D0C-6918-BE9A-7415FCD4F599}"/>
          </ac:spMkLst>
        </pc:spChg>
        <pc:spChg chg="mod">
          <ac:chgData name="Rachael Wallace Lane" userId="a6869bd58625a071" providerId="LiveId" clId="{E4FBE4A9-629A-7747-BC66-33F51AFE9E85}" dt="2025-05-30T09:41:48.808" v="677" actId="207"/>
          <ac:spMkLst>
            <pc:docMk/>
            <pc:sldMk cId="420027127" sldId="271"/>
            <ac:spMk id="4" creationId="{08CB33B4-4C30-E02E-6359-BEB324472528}"/>
          </ac:spMkLst>
        </pc:spChg>
        <pc:spChg chg="add mod">
          <ac:chgData name="Rachael Wallace Lane" userId="a6869bd58625a071" providerId="LiveId" clId="{E4FBE4A9-629A-7747-BC66-33F51AFE9E85}" dt="2025-05-30T09:48:49.888" v="739" actId="1076"/>
          <ac:spMkLst>
            <pc:docMk/>
            <pc:sldMk cId="420027127" sldId="271"/>
            <ac:spMk id="8" creationId="{55A66DD6-497F-B2E5-5481-9F56B782B83B}"/>
          </ac:spMkLst>
        </pc:spChg>
        <pc:spChg chg="add mod">
          <ac:chgData name="Rachael Wallace Lane" userId="a6869bd58625a071" providerId="LiveId" clId="{E4FBE4A9-629A-7747-BC66-33F51AFE9E85}" dt="2025-05-30T09:48:40.768" v="738" actId="14100"/>
          <ac:spMkLst>
            <pc:docMk/>
            <pc:sldMk cId="420027127" sldId="271"/>
            <ac:spMk id="9" creationId="{EB91062D-B4FD-4B94-3F8D-AB29404A62C0}"/>
          </ac:spMkLst>
        </pc:spChg>
        <pc:spChg chg="add mod">
          <ac:chgData name="Rachael Wallace Lane" userId="a6869bd58625a071" providerId="LiveId" clId="{E4FBE4A9-629A-7747-BC66-33F51AFE9E85}" dt="2025-05-30T09:50:21.122" v="740" actId="207"/>
          <ac:spMkLst>
            <pc:docMk/>
            <pc:sldMk cId="420027127" sldId="271"/>
            <ac:spMk id="11" creationId="{FF626E8D-4BA6-5765-3305-C1F731E3DDDA}"/>
          </ac:spMkLst>
        </pc:spChg>
        <pc:spChg chg="mod">
          <ac:chgData name="Rachael Wallace Lane" userId="a6869bd58625a071" providerId="LiveId" clId="{E4FBE4A9-629A-7747-BC66-33F51AFE9E85}" dt="2025-05-30T09:44:44.621" v="697" actId="21"/>
          <ac:spMkLst>
            <pc:docMk/>
            <pc:sldMk cId="420027127" sldId="271"/>
            <ac:spMk id="25" creationId="{14DEECE5-D940-3444-1463-764324320CB9}"/>
          </ac:spMkLst>
        </pc:spChg>
        <pc:spChg chg="mod">
          <ac:chgData name="Rachael Wallace Lane" userId="a6869bd58625a071" providerId="LiveId" clId="{E4FBE4A9-629A-7747-BC66-33F51AFE9E85}" dt="2025-05-30T10:36:18.644" v="1005" actId="20577"/>
          <ac:spMkLst>
            <pc:docMk/>
            <pc:sldMk cId="420027127" sldId="271"/>
            <ac:spMk id="26" creationId="{404A5DC4-9E2E-681A-D9EB-CF5211D25B07}"/>
          </ac:spMkLst>
        </pc:spChg>
        <pc:grpChg chg="mod">
          <ac:chgData name="Rachael Wallace Lane" userId="a6869bd58625a071" providerId="LiveId" clId="{E4FBE4A9-629A-7747-BC66-33F51AFE9E85}" dt="2025-05-30T10:35:46.789" v="993" actId="14100"/>
          <ac:grpSpMkLst>
            <pc:docMk/>
            <pc:sldMk cId="420027127" sldId="271"/>
            <ac:grpSpMk id="2" creationId="{D486A8B8-621E-C832-0888-F58E45C1DB83}"/>
          </ac:grpSpMkLst>
        </pc:grpChg>
        <pc:picChg chg="add mod">
          <ac:chgData name="Rachael Wallace Lane" userId="a6869bd58625a071" providerId="LiveId" clId="{E4FBE4A9-629A-7747-BC66-33F51AFE9E85}" dt="2025-05-30T09:38:39.116" v="660" actId="14100"/>
          <ac:picMkLst>
            <pc:docMk/>
            <pc:sldMk cId="420027127" sldId="271"/>
            <ac:picMk id="5" creationId="{C0F60D3A-00FB-2BE5-B4C9-16F726FADE44}"/>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FC73AE-FD8E-BA49-8B24-127F84DD4BC0}" type="datetimeFigureOut">
              <a:rPr lang="en-US" smtClean="0"/>
              <a:t>6/3/25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939D13-6070-9845-B74A-8C6865F99E9C}" type="slidenum">
              <a:rPr lang="en-US" smtClean="0"/>
              <a:t>‹#›</a:t>
            </a:fld>
            <a:endParaRPr lang="en-US"/>
          </a:p>
        </p:txBody>
      </p:sp>
    </p:spTree>
    <p:extLst>
      <p:ext uri="{BB962C8B-B14F-4D97-AF65-F5344CB8AC3E}">
        <p14:creationId xmlns:p14="http://schemas.microsoft.com/office/powerpoint/2010/main" val="12834640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939D13-6070-9845-B74A-8C6865F99E9C}" type="slidenum">
              <a:rPr lang="en-US" smtClean="0"/>
              <a:t>1</a:t>
            </a:fld>
            <a:endParaRPr lang="en-US"/>
          </a:p>
        </p:txBody>
      </p:sp>
    </p:spTree>
    <p:extLst>
      <p:ext uri="{BB962C8B-B14F-4D97-AF65-F5344CB8AC3E}">
        <p14:creationId xmlns:p14="http://schemas.microsoft.com/office/powerpoint/2010/main" val="30117672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584A8-0994-DC55-94F2-88A6571A977C}"/>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E97A19BA-0D59-736D-A600-D295CA1B98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CF7CD95B-56F3-C2EF-0379-B0838919E82D}"/>
              </a:ext>
            </a:extLst>
          </p:cNvPr>
          <p:cNvSpPr>
            <a:spLocks noGrp="1"/>
          </p:cNvSpPr>
          <p:nvPr>
            <p:ph type="dt" sz="half" idx="10"/>
          </p:nvPr>
        </p:nvSpPr>
        <p:spPr/>
        <p:txBody>
          <a:bodyPr/>
          <a:lstStyle/>
          <a:p>
            <a:fld id="{C89EE37B-AE52-3541-9FAE-4B1F86449D08}" type="datetimeFigureOut">
              <a:rPr lang="en-US" smtClean="0"/>
              <a:t>6/3/25</a:t>
            </a:fld>
            <a:endParaRPr lang="en-US"/>
          </a:p>
        </p:txBody>
      </p:sp>
      <p:sp>
        <p:nvSpPr>
          <p:cNvPr id="5" name="Footer Placeholder 4">
            <a:extLst>
              <a:ext uri="{FF2B5EF4-FFF2-40B4-BE49-F238E27FC236}">
                <a16:creationId xmlns:a16="http://schemas.microsoft.com/office/drawing/2014/main" id="{2AC092E4-6C92-E68A-9843-D92D4EBD62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CDA2F5-20A7-5BCD-F55B-83932DBAE41A}"/>
              </a:ext>
            </a:extLst>
          </p:cNvPr>
          <p:cNvSpPr>
            <a:spLocks noGrp="1"/>
          </p:cNvSpPr>
          <p:nvPr>
            <p:ph type="sldNum" sz="quarter" idx="12"/>
          </p:nvPr>
        </p:nvSpPr>
        <p:spPr/>
        <p:txBody>
          <a:bodyPr/>
          <a:lstStyle/>
          <a:p>
            <a:fld id="{ADED98B2-0FA3-6D47-91A1-5062DFCB2AD5}" type="slidenum">
              <a:rPr lang="en-US" smtClean="0"/>
              <a:t>‹#›</a:t>
            </a:fld>
            <a:endParaRPr lang="en-US"/>
          </a:p>
        </p:txBody>
      </p:sp>
    </p:spTree>
    <p:extLst>
      <p:ext uri="{BB962C8B-B14F-4D97-AF65-F5344CB8AC3E}">
        <p14:creationId xmlns:p14="http://schemas.microsoft.com/office/powerpoint/2010/main" val="3233636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A134C-9024-0AC3-39BB-74F13F04F23F}"/>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83605432-915A-D943-B943-0A18AC3580F0}"/>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9F88549-8A1C-A247-0C32-8E03115D738B}"/>
              </a:ext>
            </a:extLst>
          </p:cNvPr>
          <p:cNvSpPr>
            <a:spLocks noGrp="1"/>
          </p:cNvSpPr>
          <p:nvPr>
            <p:ph type="dt" sz="half" idx="10"/>
          </p:nvPr>
        </p:nvSpPr>
        <p:spPr/>
        <p:txBody>
          <a:bodyPr/>
          <a:lstStyle/>
          <a:p>
            <a:fld id="{C89EE37B-AE52-3541-9FAE-4B1F86449D08}" type="datetimeFigureOut">
              <a:rPr lang="en-US" smtClean="0"/>
              <a:t>6/3/25</a:t>
            </a:fld>
            <a:endParaRPr lang="en-US"/>
          </a:p>
        </p:txBody>
      </p:sp>
      <p:sp>
        <p:nvSpPr>
          <p:cNvPr id="5" name="Footer Placeholder 4">
            <a:extLst>
              <a:ext uri="{FF2B5EF4-FFF2-40B4-BE49-F238E27FC236}">
                <a16:creationId xmlns:a16="http://schemas.microsoft.com/office/drawing/2014/main" id="{F6DB6527-AEA6-350F-0599-FF32E931DE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0E441A-0C73-0D98-E4D9-A75BF143D591}"/>
              </a:ext>
            </a:extLst>
          </p:cNvPr>
          <p:cNvSpPr>
            <a:spLocks noGrp="1"/>
          </p:cNvSpPr>
          <p:nvPr>
            <p:ph type="sldNum" sz="quarter" idx="12"/>
          </p:nvPr>
        </p:nvSpPr>
        <p:spPr/>
        <p:txBody>
          <a:bodyPr/>
          <a:lstStyle/>
          <a:p>
            <a:fld id="{ADED98B2-0FA3-6D47-91A1-5062DFCB2AD5}" type="slidenum">
              <a:rPr lang="en-US" smtClean="0"/>
              <a:t>‹#›</a:t>
            </a:fld>
            <a:endParaRPr lang="en-US"/>
          </a:p>
        </p:txBody>
      </p:sp>
    </p:spTree>
    <p:extLst>
      <p:ext uri="{BB962C8B-B14F-4D97-AF65-F5344CB8AC3E}">
        <p14:creationId xmlns:p14="http://schemas.microsoft.com/office/powerpoint/2010/main" val="2936806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13F856-591D-E8DF-1E86-D7B8E6D6584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49264957-B05A-722E-F024-C90DB6ED3410}"/>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78B9865-0E9F-5FB6-33AE-988E224E74D5}"/>
              </a:ext>
            </a:extLst>
          </p:cNvPr>
          <p:cNvSpPr>
            <a:spLocks noGrp="1"/>
          </p:cNvSpPr>
          <p:nvPr>
            <p:ph type="dt" sz="half" idx="10"/>
          </p:nvPr>
        </p:nvSpPr>
        <p:spPr/>
        <p:txBody>
          <a:bodyPr/>
          <a:lstStyle/>
          <a:p>
            <a:fld id="{C89EE37B-AE52-3541-9FAE-4B1F86449D08}" type="datetimeFigureOut">
              <a:rPr lang="en-US" smtClean="0"/>
              <a:t>6/3/25</a:t>
            </a:fld>
            <a:endParaRPr lang="en-US"/>
          </a:p>
        </p:txBody>
      </p:sp>
      <p:sp>
        <p:nvSpPr>
          <p:cNvPr id="5" name="Footer Placeholder 4">
            <a:extLst>
              <a:ext uri="{FF2B5EF4-FFF2-40B4-BE49-F238E27FC236}">
                <a16:creationId xmlns:a16="http://schemas.microsoft.com/office/drawing/2014/main" id="{E6BED390-A0CA-C3B8-6B5F-BB3DC4AE85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8CB6F1-D6CF-75D4-D3E0-C49A87E69F61}"/>
              </a:ext>
            </a:extLst>
          </p:cNvPr>
          <p:cNvSpPr>
            <a:spLocks noGrp="1"/>
          </p:cNvSpPr>
          <p:nvPr>
            <p:ph type="sldNum" sz="quarter" idx="12"/>
          </p:nvPr>
        </p:nvSpPr>
        <p:spPr/>
        <p:txBody>
          <a:bodyPr/>
          <a:lstStyle/>
          <a:p>
            <a:fld id="{ADED98B2-0FA3-6D47-91A1-5062DFCB2AD5}" type="slidenum">
              <a:rPr lang="en-US" smtClean="0"/>
              <a:t>‹#›</a:t>
            </a:fld>
            <a:endParaRPr lang="en-US"/>
          </a:p>
        </p:txBody>
      </p:sp>
    </p:spTree>
    <p:extLst>
      <p:ext uri="{BB962C8B-B14F-4D97-AF65-F5344CB8AC3E}">
        <p14:creationId xmlns:p14="http://schemas.microsoft.com/office/powerpoint/2010/main" val="3583736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D0E84-20DB-A287-F3A4-ED685FA9AAE5}"/>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7CD94D6C-AADF-501C-EB8E-40E02402789C}"/>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CDD072C-7E77-90B6-7D99-18D29C19A0FE}"/>
              </a:ext>
            </a:extLst>
          </p:cNvPr>
          <p:cNvSpPr>
            <a:spLocks noGrp="1"/>
          </p:cNvSpPr>
          <p:nvPr>
            <p:ph type="dt" sz="half" idx="10"/>
          </p:nvPr>
        </p:nvSpPr>
        <p:spPr/>
        <p:txBody>
          <a:bodyPr/>
          <a:lstStyle/>
          <a:p>
            <a:fld id="{C89EE37B-AE52-3541-9FAE-4B1F86449D08}" type="datetimeFigureOut">
              <a:rPr lang="en-US" smtClean="0"/>
              <a:t>6/3/25</a:t>
            </a:fld>
            <a:endParaRPr lang="en-US"/>
          </a:p>
        </p:txBody>
      </p:sp>
      <p:sp>
        <p:nvSpPr>
          <p:cNvPr id="5" name="Footer Placeholder 4">
            <a:extLst>
              <a:ext uri="{FF2B5EF4-FFF2-40B4-BE49-F238E27FC236}">
                <a16:creationId xmlns:a16="http://schemas.microsoft.com/office/drawing/2014/main" id="{D018CC88-A4B8-EC82-E82F-FEECB42227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1DCA7D-3849-0C78-CF59-6740D40EA8B4}"/>
              </a:ext>
            </a:extLst>
          </p:cNvPr>
          <p:cNvSpPr>
            <a:spLocks noGrp="1"/>
          </p:cNvSpPr>
          <p:nvPr>
            <p:ph type="sldNum" sz="quarter" idx="12"/>
          </p:nvPr>
        </p:nvSpPr>
        <p:spPr/>
        <p:txBody>
          <a:bodyPr/>
          <a:lstStyle/>
          <a:p>
            <a:fld id="{ADED98B2-0FA3-6D47-91A1-5062DFCB2AD5}" type="slidenum">
              <a:rPr lang="en-US" smtClean="0"/>
              <a:t>‹#›</a:t>
            </a:fld>
            <a:endParaRPr lang="en-US"/>
          </a:p>
        </p:txBody>
      </p:sp>
    </p:spTree>
    <p:extLst>
      <p:ext uri="{BB962C8B-B14F-4D97-AF65-F5344CB8AC3E}">
        <p14:creationId xmlns:p14="http://schemas.microsoft.com/office/powerpoint/2010/main" val="1499123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76A30-41E4-941F-C910-073EEF41279D}"/>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0B33EE60-2473-9238-2EDF-ADFBB89F5CA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B895EED1-5947-36FD-C133-EC7481F40475}"/>
              </a:ext>
            </a:extLst>
          </p:cNvPr>
          <p:cNvSpPr>
            <a:spLocks noGrp="1"/>
          </p:cNvSpPr>
          <p:nvPr>
            <p:ph type="dt" sz="half" idx="10"/>
          </p:nvPr>
        </p:nvSpPr>
        <p:spPr/>
        <p:txBody>
          <a:bodyPr/>
          <a:lstStyle/>
          <a:p>
            <a:fld id="{C89EE37B-AE52-3541-9FAE-4B1F86449D08}" type="datetimeFigureOut">
              <a:rPr lang="en-US" smtClean="0"/>
              <a:t>6/3/25</a:t>
            </a:fld>
            <a:endParaRPr lang="en-US"/>
          </a:p>
        </p:txBody>
      </p:sp>
      <p:sp>
        <p:nvSpPr>
          <p:cNvPr id="5" name="Footer Placeholder 4">
            <a:extLst>
              <a:ext uri="{FF2B5EF4-FFF2-40B4-BE49-F238E27FC236}">
                <a16:creationId xmlns:a16="http://schemas.microsoft.com/office/drawing/2014/main" id="{B0D003C4-10F8-256B-0861-87FFD78560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7CBB32-CB9B-4FF2-B429-70C4CADB018F}"/>
              </a:ext>
            </a:extLst>
          </p:cNvPr>
          <p:cNvSpPr>
            <a:spLocks noGrp="1"/>
          </p:cNvSpPr>
          <p:nvPr>
            <p:ph type="sldNum" sz="quarter" idx="12"/>
          </p:nvPr>
        </p:nvSpPr>
        <p:spPr/>
        <p:txBody>
          <a:bodyPr/>
          <a:lstStyle/>
          <a:p>
            <a:fld id="{ADED98B2-0FA3-6D47-91A1-5062DFCB2AD5}" type="slidenum">
              <a:rPr lang="en-US" smtClean="0"/>
              <a:t>‹#›</a:t>
            </a:fld>
            <a:endParaRPr lang="en-US"/>
          </a:p>
        </p:txBody>
      </p:sp>
    </p:spTree>
    <p:extLst>
      <p:ext uri="{BB962C8B-B14F-4D97-AF65-F5344CB8AC3E}">
        <p14:creationId xmlns:p14="http://schemas.microsoft.com/office/powerpoint/2010/main" val="3184688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29A77-7879-3FC6-A81B-D9A2BA2BE95B}"/>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C77BE77F-92D2-FC84-1A62-3940A81E84FB}"/>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134EEBE6-9F42-916E-5032-57255212EB30}"/>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9D6601DD-ABF8-C5DC-A36A-755BC9A8690F}"/>
              </a:ext>
            </a:extLst>
          </p:cNvPr>
          <p:cNvSpPr>
            <a:spLocks noGrp="1"/>
          </p:cNvSpPr>
          <p:nvPr>
            <p:ph type="dt" sz="half" idx="10"/>
          </p:nvPr>
        </p:nvSpPr>
        <p:spPr/>
        <p:txBody>
          <a:bodyPr/>
          <a:lstStyle/>
          <a:p>
            <a:fld id="{C89EE37B-AE52-3541-9FAE-4B1F86449D08}" type="datetimeFigureOut">
              <a:rPr lang="en-US" smtClean="0"/>
              <a:t>6/3/25</a:t>
            </a:fld>
            <a:endParaRPr lang="en-US"/>
          </a:p>
        </p:txBody>
      </p:sp>
      <p:sp>
        <p:nvSpPr>
          <p:cNvPr id="6" name="Footer Placeholder 5">
            <a:extLst>
              <a:ext uri="{FF2B5EF4-FFF2-40B4-BE49-F238E27FC236}">
                <a16:creationId xmlns:a16="http://schemas.microsoft.com/office/drawing/2014/main" id="{9571AF57-7A6F-E3CA-9642-94EAB482F2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6A670A-363C-70BE-6F2A-BEDA91717B3D}"/>
              </a:ext>
            </a:extLst>
          </p:cNvPr>
          <p:cNvSpPr>
            <a:spLocks noGrp="1"/>
          </p:cNvSpPr>
          <p:nvPr>
            <p:ph type="sldNum" sz="quarter" idx="12"/>
          </p:nvPr>
        </p:nvSpPr>
        <p:spPr/>
        <p:txBody>
          <a:bodyPr/>
          <a:lstStyle/>
          <a:p>
            <a:fld id="{ADED98B2-0FA3-6D47-91A1-5062DFCB2AD5}" type="slidenum">
              <a:rPr lang="en-US" smtClean="0"/>
              <a:t>‹#›</a:t>
            </a:fld>
            <a:endParaRPr lang="en-US"/>
          </a:p>
        </p:txBody>
      </p:sp>
    </p:spTree>
    <p:extLst>
      <p:ext uri="{BB962C8B-B14F-4D97-AF65-F5344CB8AC3E}">
        <p14:creationId xmlns:p14="http://schemas.microsoft.com/office/powerpoint/2010/main" val="4276491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5DD7F-9EF0-DBA3-77F2-8E248BC2CBE6}"/>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560AC49A-7D28-D46B-63A2-C183AB3692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6BB96DB8-9FEE-4EBD-DD09-1AE794E7965A}"/>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C4DFB8EF-D16A-EAA8-7166-0A7585F1D5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474AE4AA-082A-D25F-4F04-754D3DD50F41}"/>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6FC7BACF-BAEB-282C-6ADA-96851B202D5E}"/>
              </a:ext>
            </a:extLst>
          </p:cNvPr>
          <p:cNvSpPr>
            <a:spLocks noGrp="1"/>
          </p:cNvSpPr>
          <p:nvPr>
            <p:ph type="dt" sz="half" idx="10"/>
          </p:nvPr>
        </p:nvSpPr>
        <p:spPr/>
        <p:txBody>
          <a:bodyPr/>
          <a:lstStyle/>
          <a:p>
            <a:fld id="{C89EE37B-AE52-3541-9FAE-4B1F86449D08}" type="datetimeFigureOut">
              <a:rPr lang="en-US" smtClean="0"/>
              <a:t>6/3/25</a:t>
            </a:fld>
            <a:endParaRPr lang="en-US"/>
          </a:p>
        </p:txBody>
      </p:sp>
      <p:sp>
        <p:nvSpPr>
          <p:cNvPr id="8" name="Footer Placeholder 7">
            <a:extLst>
              <a:ext uri="{FF2B5EF4-FFF2-40B4-BE49-F238E27FC236}">
                <a16:creationId xmlns:a16="http://schemas.microsoft.com/office/drawing/2014/main" id="{7C81C8BE-8715-4817-0A19-505FDF7D593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73A8BBB-3565-0C2A-5A80-45F814F9B33A}"/>
              </a:ext>
            </a:extLst>
          </p:cNvPr>
          <p:cNvSpPr>
            <a:spLocks noGrp="1"/>
          </p:cNvSpPr>
          <p:nvPr>
            <p:ph type="sldNum" sz="quarter" idx="12"/>
          </p:nvPr>
        </p:nvSpPr>
        <p:spPr/>
        <p:txBody>
          <a:bodyPr/>
          <a:lstStyle/>
          <a:p>
            <a:fld id="{ADED98B2-0FA3-6D47-91A1-5062DFCB2AD5}" type="slidenum">
              <a:rPr lang="en-US" smtClean="0"/>
              <a:t>‹#›</a:t>
            </a:fld>
            <a:endParaRPr lang="en-US"/>
          </a:p>
        </p:txBody>
      </p:sp>
    </p:spTree>
    <p:extLst>
      <p:ext uri="{BB962C8B-B14F-4D97-AF65-F5344CB8AC3E}">
        <p14:creationId xmlns:p14="http://schemas.microsoft.com/office/powerpoint/2010/main" val="1906256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E42FB-7A82-0119-E214-43E642BCCC77}"/>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58863027-5C7D-2676-70D9-6B406A6FFEC2}"/>
              </a:ext>
            </a:extLst>
          </p:cNvPr>
          <p:cNvSpPr>
            <a:spLocks noGrp="1"/>
          </p:cNvSpPr>
          <p:nvPr>
            <p:ph type="dt" sz="half" idx="10"/>
          </p:nvPr>
        </p:nvSpPr>
        <p:spPr/>
        <p:txBody>
          <a:bodyPr/>
          <a:lstStyle/>
          <a:p>
            <a:fld id="{C89EE37B-AE52-3541-9FAE-4B1F86449D08}" type="datetimeFigureOut">
              <a:rPr lang="en-US" smtClean="0"/>
              <a:t>6/3/25</a:t>
            </a:fld>
            <a:endParaRPr lang="en-US"/>
          </a:p>
        </p:txBody>
      </p:sp>
      <p:sp>
        <p:nvSpPr>
          <p:cNvPr id="4" name="Footer Placeholder 3">
            <a:extLst>
              <a:ext uri="{FF2B5EF4-FFF2-40B4-BE49-F238E27FC236}">
                <a16:creationId xmlns:a16="http://schemas.microsoft.com/office/drawing/2014/main" id="{4CF13EC7-C77C-2289-5857-0D7B86B1A9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FEA211A-2E49-5F6B-E05B-B98CB91A6EA9}"/>
              </a:ext>
            </a:extLst>
          </p:cNvPr>
          <p:cNvSpPr>
            <a:spLocks noGrp="1"/>
          </p:cNvSpPr>
          <p:nvPr>
            <p:ph type="sldNum" sz="quarter" idx="12"/>
          </p:nvPr>
        </p:nvSpPr>
        <p:spPr/>
        <p:txBody>
          <a:bodyPr/>
          <a:lstStyle/>
          <a:p>
            <a:fld id="{ADED98B2-0FA3-6D47-91A1-5062DFCB2AD5}" type="slidenum">
              <a:rPr lang="en-US" smtClean="0"/>
              <a:t>‹#›</a:t>
            </a:fld>
            <a:endParaRPr lang="en-US"/>
          </a:p>
        </p:txBody>
      </p:sp>
    </p:spTree>
    <p:extLst>
      <p:ext uri="{BB962C8B-B14F-4D97-AF65-F5344CB8AC3E}">
        <p14:creationId xmlns:p14="http://schemas.microsoft.com/office/powerpoint/2010/main" val="2814978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41C9B7-00FB-1537-8A62-A837A65B7255}"/>
              </a:ext>
            </a:extLst>
          </p:cNvPr>
          <p:cNvSpPr>
            <a:spLocks noGrp="1"/>
          </p:cNvSpPr>
          <p:nvPr>
            <p:ph type="dt" sz="half" idx="10"/>
          </p:nvPr>
        </p:nvSpPr>
        <p:spPr/>
        <p:txBody>
          <a:bodyPr/>
          <a:lstStyle/>
          <a:p>
            <a:fld id="{C89EE37B-AE52-3541-9FAE-4B1F86449D08}" type="datetimeFigureOut">
              <a:rPr lang="en-US" smtClean="0"/>
              <a:t>6/3/25</a:t>
            </a:fld>
            <a:endParaRPr lang="en-US"/>
          </a:p>
        </p:txBody>
      </p:sp>
      <p:sp>
        <p:nvSpPr>
          <p:cNvPr id="3" name="Footer Placeholder 2">
            <a:extLst>
              <a:ext uri="{FF2B5EF4-FFF2-40B4-BE49-F238E27FC236}">
                <a16:creationId xmlns:a16="http://schemas.microsoft.com/office/drawing/2014/main" id="{E165E246-42CA-0764-0A04-B6A4329C1C2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B856AD7-9180-0AC6-0F85-AECF64FC86D3}"/>
              </a:ext>
            </a:extLst>
          </p:cNvPr>
          <p:cNvSpPr>
            <a:spLocks noGrp="1"/>
          </p:cNvSpPr>
          <p:nvPr>
            <p:ph type="sldNum" sz="quarter" idx="12"/>
          </p:nvPr>
        </p:nvSpPr>
        <p:spPr/>
        <p:txBody>
          <a:bodyPr/>
          <a:lstStyle/>
          <a:p>
            <a:fld id="{ADED98B2-0FA3-6D47-91A1-5062DFCB2AD5}" type="slidenum">
              <a:rPr lang="en-US" smtClean="0"/>
              <a:t>‹#›</a:t>
            </a:fld>
            <a:endParaRPr lang="en-US"/>
          </a:p>
        </p:txBody>
      </p:sp>
    </p:spTree>
    <p:extLst>
      <p:ext uri="{BB962C8B-B14F-4D97-AF65-F5344CB8AC3E}">
        <p14:creationId xmlns:p14="http://schemas.microsoft.com/office/powerpoint/2010/main" val="1273306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0A805-8C42-8B06-179A-8F536A8758B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D13D2C57-FBD6-2D65-4DE4-B89D6223BD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A5873E61-D130-5953-798F-7C77CFCB5C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555CB03-1AB3-4C85-FC04-CD310AB590D1}"/>
              </a:ext>
            </a:extLst>
          </p:cNvPr>
          <p:cNvSpPr>
            <a:spLocks noGrp="1"/>
          </p:cNvSpPr>
          <p:nvPr>
            <p:ph type="dt" sz="half" idx="10"/>
          </p:nvPr>
        </p:nvSpPr>
        <p:spPr/>
        <p:txBody>
          <a:bodyPr/>
          <a:lstStyle/>
          <a:p>
            <a:fld id="{C89EE37B-AE52-3541-9FAE-4B1F86449D08}" type="datetimeFigureOut">
              <a:rPr lang="en-US" smtClean="0"/>
              <a:t>6/3/25</a:t>
            </a:fld>
            <a:endParaRPr lang="en-US"/>
          </a:p>
        </p:txBody>
      </p:sp>
      <p:sp>
        <p:nvSpPr>
          <p:cNvPr id="6" name="Footer Placeholder 5">
            <a:extLst>
              <a:ext uri="{FF2B5EF4-FFF2-40B4-BE49-F238E27FC236}">
                <a16:creationId xmlns:a16="http://schemas.microsoft.com/office/drawing/2014/main" id="{52CBA4DE-E900-481A-DF62-7BD6D751B5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BB5899-35A1-2DC2-71C7-409215A25235}"/>
              </a:ext>
            </a:extLst>
          </p:cNvPr>
          <p:cNvSpPr>
            <a:spLocks noGrp="1"/>
          </p:cNvSpPr>
          <p:nvPr>
            <p:ph type="sldNum" sz="quarter" idx="12"/>
          </p:nvPr>
        </p:nvSpPr>
        <p:spPr/>
        <p:txBody>
          <a:bodyPr/>
          <a:lstStyle/>
          <a:p>
            <a:fld id="{ADED98B2-0FA3-6D47-91A1-5062DFCB2AD5}" type="slidenum">
              <a:rPr lang="en-US" smtClean="0"/>
              <a:t>‹#›</a:t>
            </a:fld>
            <a:endParaRPr lang="en-US"/>
          </a:p>
        </p:txBody>
      </p:sp>
    </p:spTree>
    <p:extLst>
      <p:ext uri="{BB962C8B-B14F-4D97-AF65-F5344CB8AC3E}">
        <p14:creationId xmlns:p14="http://schemas.microsoft.com/office/powerpoint/2010/main" val="4107455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D9A3C-A84A-CD43-7B13-4DFA857E6BC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B46F876F-585C-81E8-CE3C-273A38BC80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A146C5-16EB-4616-F153-397EDA691D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534C838-4C90-12B1-B6F7-DCEC1AC0516C}"/>
              </a:ext>
            </a:extLst>
          </p:cNvPr>
          <p:cNvSpPr>
            <a:spLocks noGrp="1"/>
          </p:cNvSpPr>
          <p:nvPr>
            <p:ph type="dt" sz="half" idx="10"/>
          </p:nvPr>
        </p:nvSpPr>
        <p:spPr/>
        <p:txBody>
          <a:bodyPr/>
          <a:lstStyle/>
          <a:p>
            <a:fld id="{C89EE37B-AE52-3541-9FAE-4B1F86449D08}" type="datetimeFigureOut">
              <a:rPr lang="en-US" smtClean="0"/>
              <a:t>6/3/25</a:t>
            </a:fld>
            <a:endParaRPr lang="en-US"/>
          </a:p>
        </p:txBody>
      </p:sp>
      <p:sp>
        <p:nvSpPr>
          <p:cNvPr id="6" name="Footer Placeholder 5">
            <a:extLst>
              <a:ext uri="{FF2B5EF4-FFF2-40B4-BE49-F238E27FC236}">
                <a16:creationId xmlns:a16="http://schemas.microsoft.com/office/drawing/2014/main" id="{5A99F39B-949D-8F79-65FF-48129FBE67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6063652-1C06-079E-AAF3-6C20DDDB91F7}"/>
              </a:ext>
            </a:extLst>
          </p:cNvPr>
          <p:cNvSpPr>
            <a:spLocks noGrp="1"/>
          </p:cNvSpPr>
          <p:nvPr>
            <p:ph type="sldNum" sz="quarter" idx="12"/>
          </p:nvPr>
        </p:nvSpPr>
        <p:spPr/>
        <p:txBody>
          <a:bodyPr/>
          <a:lstStyle/>
          <a:p>
            <a:fld id="{ADED98B2-0FA3-6D47-91A1-5062DFCB2AD5}" type="slidenum">
              <a:rPr lang="en-US" smtClean="0"/>
              <a:t>‹#›</a:t>
            </a:fld>
            <a:endParaRPr lang="en-US"/>
          </a:p>
        </p:txBody>
      </p:sp>
    </p:spTree>
    <p:extLst>
      <p:ext uri="{BB962C8B-B14F-4D97-AF65-F5344CB8AC3E}">
        <p14:creationId xmlns:p14="http://schemas.microsoft.com/office/powerpoint/2010/main" val="1257921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C04BCA-B01F-D68C-2302-DB75B1707F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2B7EE0DE-B1DC-9732-0D56-2E68650D90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7498073-976B-7164-73ED-9E07888E9C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89EE37B-AE52-3541-9FAE-4B1F86449D08}" type="datetimeFigureOut">
              <a:rPr lang="en-US" smtClean="0"/>
              <a:t>6/3/25</a:t>
            </a:fld>
            <a:endParaRPr lang="en-US"/>
          </a:p>
        </p:txBody>
      </p:sp>
      <p:sp>
        <p:nvSpPr>
          <p:cNvPr id="5" name="Footer Placeholder 4">
            <a:extLst>
              <a:ext uri="{FF2B5EF4-FFF2-40B4-BE49-F238E27FC236}">
                <a16:creationId xmlns:a16="http://schemas.microsoft.com/office/drawing/2014/main" id="{9E30FEC8-F433-9C54-D56A-4AB5F5845A3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5A69B3B8-99DE-83B7-286A-98C537F4F2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DED98B2-0FA3-6D47-91A1-5062DFCB2AD5}" type="slidenum">
              <a:rPr lang="en-US" smtClean="0"/>
              <a:t>‹#›</a:t>
            </a:fld>
            <a:endParaRPr lang="en-US"/>
          </a:p>
        </p:txBody>
      </p:sp>
    </p:spTree>
    <p:extLst>
      <p:ext uri="{BB962C8B-B14F-4D97-AF65-F5344CB8AC3E}">
        <p14:creationId xmlns:p14="http://schemas.microsoft.com/office/powerpoint/2010/main" val="27691313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mailto:info@rachaelwallacelane.com" TargetMode="External"/><Relationship Id="rId2" Type="http://schemas.openxmlformats.org/officeDocument/2006/relationships/image" Target="../media/image2.jpg"/><Relationship Id="rId1" Type="http://schemas.openxmlformats.org/officeDocument/2006/relationships/slideLayout" Target="../slideLayouts/slideLayout7.xml"/><Relationship Id="rId5" Type="http://schemas.openxmlformats.org/officeDocument/2006/relationships/hyperlink" Target="https://www.rachaelwallacelane.com/" TargetMode="External"/><Relationship Id="rId4" Type="http://schemas.openxmlformats.org/officeDocument/2006/relationships/hyperlink" Target="https://www.linkedin.com/in/rachael-wallace-lane-pcc-7b81932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085E08BF-AF22-8ACA-D065-77B3AE6FA069}"/>
              </a:ext>
            </a:extLst>
          </p:cNvPr>
          <p:cNvSpPr txBox="1"/>
          <p:nvPr/>
        </p:nvSpPr>
        <p:spPr>
          <a:xfrm>
            <a:off x="108575" y="948690"/>
            <a:ext cx="10022541" cy="5909310"/>
          </a:xfrm>
          <a:prstGeom prst="rect">
            <a:avLst/>
          </a:prstGeom>
          <a:noFill/>
        </p:spPr>
        <p:txBody>
          <a:bodyPr wrap="square" rtlCol="0">
            <a:spAutoFit/>
          </a:bodyPr>
          <a:lstStyle/>
          <a:p>
            <a:r>
              <a:rPr lang="en-GB" dirty="0">
                <a:solidFill>
                  <a:schemeClr val="bg1"/>
                </a:solidFill>
              </a:rPr>
              <a:t>With over 21 years of experience, I am a seasoned professional in training, facilitation, and coaching.  I have delivered programs virtually in 15 countries, across all sectors, comfortably engaging with everyone from board-level executives and leadership teams to front-line staff and young people.</a:t>
            </a:r>
          </a:p>
          <a:p>
            <a:endParaRPr lang="en-GB" dirty="0">
              <a:solidFill>
                <a:schemeClr val="bg1"/>
              </a:solidFill>
            </a:endParaRPr>
          </a:p>
          <a:p>
            <a:r>
              <a:rPr lang="en-GB" dirty="0">
                <a:solidFill>
                  <a:schemeClr val="bg1"/>
                </a:solidFill>
              </a:rPr>
              <a:t>In my Leadership roles I enjoyed co-creating Learning and Development and Culture Change, programmes.  Embedding organisational values, creating consistency and transparency throughout the organisation, encouraging system change and positive disruption.   </a:t>
            </a:r>
          </a:p>
          <a:p>
            <a:endParaRPr lang="en-GB" dirty="0">
              <a:solidFill>
                <a:schemeClr val="bg1"/>
              </a:solidFill>
            </a:endParaRPr>
          </a:p>
          <a:p>
            <a:r>
              <a:rPr lang="en-GB" dirty="0">
                <a:solidFill>
                  <a:schemeClr val="bg1"/>
                </a:solidFill>
              </a:rPr>
              <a:t>My client portfolio spans independent traders to global organizations, including PwC, Microsoft, NHS, HMRC, and KPMG.</a:t>
            </a:r>
          </a:p>
          <a:p>
            <a:endParaRPr lang="en-GB" dirty="0">
              <a:solidFill>
                <a:schemeClr val="bg1"/>
              </a:solidFill>
            </a:endParaRPr>
          </a:p>
          <a:p>
            <a:r>
              <a:rPr lang="en-GB" dirty="0">
                <a:solidFill>
                  <a:schemeClr val="bg1"/>
                </a:solidFill>
              </a:rPr>
              <a:t>Delivering in-person and virtual sessions, in Zoom and on Teams I enjoy working alongside </a:t>
            </a:r>
          </a:p>
          <a:p>
            <a:r>
              <a:rPr lang="en-GB">
                <a:solidFill>
                  <a:schemeClr val="bg1"/>
                </a:solidFill>
              </a:rPr>
              <a:t>clients </a:t>
            </a:r>
            <a:r>
              <a:rPr lang="en-GB" dirty="0">
                <a:solidFill>
                  <a:schemeClr val="bg1"/>
                </a:solidFill>
              </a:rPr>
              <a:t>to </a:t>
            </a:r>
            <a:r>
              <a:rPr lang="en-GB">
                <a:solidFill>
                  <a:schemeClr val="bg1"/>
                </a:solidFill>
              </a:rPr>
              <a:t>tailoring bespoke </a:t>
            </a:r>
            <a:r>
              <a:rPr lang="en-GB" dirty="0">
                <a:solidFill>
                  <a:schemeClr val="bg1"/>
                </a:solidFill>
              </a:rPr>
              <a:t>content to meet specific client needs. </a:t>
            </a:r>
          </a:p>
          <a:p>
            <a:endParaRPr lang="en-GB" dirty="0">
              <a:solidFill>
                <a:schemeClr val="bg1"/>
              </a:solidFill>
            </a:endParaRPr>
          </a:p>
          <a:p>
            <a:r>
              <a:rPr lang="en-GB" dirty="0">
                <a:solidFill>
                  <a:schemeClr val="bg1"/>
                </a:solidFill>
              </a:rPr>
              <a:t>Specialising in:</a:t>
            </a:r>
          </a:p>
          <a:p>
            <a:pPr marL="285750" indent="-285750">
              <a:buFont typeface="Arial" panose="020B0604020202020204" pitchFamily="34" charset="0"/>
              <a:buChar char="•"/>
            </a:pPr>
            <a:r>
              <a:rPr lang="en-GB" dirty="0">
                <a:solidFill>
                  <a:schemeClr val="bg1"/>
                </a:solidFill>
              </a:rPr>
              <a:t>Leadership, Management Fundamentals, and Soft Skills</a:t>
            </a:r>
          </a:p>
          <a:p>
            <a:pPr marL="285750" indent="-285750">
              <a:buFont typeface="Arial" panose="020B0604020202020204" pitchFamily="34" charset="0"/>
              <a:buChar char="•"/>
            </a:pPr>
            <a:r>
              <a:rPr lang="en-GB" dirty="0">
                <a:solidFill>
                  <a:schemeClr val="bg1"/>
                </a:solidFill>
              </a:rPr>
              <a:t>Values, Vision, and Strategic Planning</a:t>
            </a:r>
          </a:p>
          <a:p>
            <a:pPr marL="285750" indent="-285750">
              <a:buFont typeface="Arial" panose="020B0604020202020204" pitchFamily="34" charset="0"/>
              <a:buChar char="•"/>
            </a:pPr>
            <a:r>
              <a:rPr lang="en-GB" dirty="0">
                <a:solidFill>
                  <a:schemeClr val="bg1"/>
                </a:solidFill>
              </a:rPr>
              <a:t>Neurodiversity and Disability Awareness</a:t>
            </a:r>
          </a:p>
          <a:p>
            <a:pPr marL="285750" indent="-285750">
              <a:buFont typeface="Arial" panose="020B0604020202020204" pitchFamily="34" charset="0"/>
              <a:buChar char="•"/>
            </a:pPr>
            <a:r>
              <a:rPr lang="en-GB" dirty="0">
                <a:solidFill>
                  <a:schemeClr val="bg1"/>
                </a:solidFill>
              </a:rPr>
              <a:t>Coaching Culture and Conflict Resolution</a:t>
            </a:r>
            <a:endParaRPr lang="en-US" dirty="0">
              <a:solidFill>
                <a:schemeClr val="bg1"/>
              </a:solidFill>
            </a:endParaRPr>
          </a:p>
          <a:p>
            <a:endParaRPr lang="en-US" b="1" dirty="0">
              <a:solidFill>
                <a:schemeClr val="bg1"/>
              </a:solidFill>
            </a:endParaRPr>
          </a:p>
          <a:p>
            <a:r>
              <a:rPr lang="en-US" b="1" dirty="0">
                <a:solidFill>
                  <a:schemeClr val="bg1"/>
                </a:solidFill>
              </a:rPr>
              <a:t>Location:  </a:t>
            </a:r>
            <a:r>
              <a:rPr lang="en-US" dirty="0">
                <a:solidFill>
                  <a:schemeClr val="bg1"/>
                </a:solidFill>
              </a:rPr>
              <a:t>Based in Edinburgh, Scotland, happy to travel.	</a:t>
            </a:r>
            <a:r>
              <a:rPr lang="en-US" b="1" dirty="0">
                <a:solidFill>
                  <a:schemeClr val="bg1"/>
                </a:solidFill>
              </a:rPr>
              <a:t>Availability:  </a:t>
            </a:r>
            <a:r>
              <a:rPr lang="en-US" dirty="0">
                <a:solidFill>
                  <a:schemeClr val="bg1"/>
                </a:solidFill>
              </a:rPr>
              <a:t>Monday – Friday </a:t>
            </a:r>
          </a:p>
        </p:txBody>
      </p:sp>
      <p:grpSp>
        <p:nvGrpSpPr>
          <p:cNvPr id="28" name="Group 2">
            <a:extLst>
              <a:ext uri="{FF2B5EF4-FFF2-40B4-BE49-F238E27FC236}">
                <a16:creationId xmlns:a16="http://schemas.microsoft.com/office/drawing/2014/main" id="{16CBAE91-C6BD-A2EE-E81F-752B5A5421B8}"/>
              </a:ext>
            </a:extLst>
          </p:cNvPr>
          <p:cNvGrpSpPr/>
          <p:nvPr/>
        </p:nvGrpSpPr>
        <p:grpSpPr>
          <a:xfrm>
            <a:off x="-4488" y="93313"/>
            <a:ext cx="8331200" cy="830997"/>
            <a:chOff x="0" y="0"/>
            <a:chExt cx="1613496" cy="406400"/>
          </a:xfrm>
        </p:grpSpPr>
        <p:sp>
          <p:nvSpPr>
            <p:cNvPr id="29" name="Freeform 3">
              <a:extLst>
                <a:ext uri="{FF2B5EF4-FFF2-40B4-BE49-F238E27FC236}">
                  <a16:creationId xmlns:a16="http://schemas.microsoft.com/office/drawing/2014/main" id="{660A9EDD-0CBA-5AF2-1B73-641630B0CDCB}"/>
                </a:ext>
              </a:extLst>
            </p:cNvPr>
            <p:cNvSpPr/>
            <p:nvPr/>
          </p:nvSpPr>
          <p:spPr>
            <a:xfrm>
              <a:off x="0" y="0"/>
              <a:ext cx="1613496" cy="406400"/>
            </a:xfrm>
            <a:custGeom>
              <a:avLst/>
              <a:gdLst/>
              <a:ahLst/>
              <a:cxnLst/>
              <a:rect l="l" t="t" r="r" b="b"/>
              <a:pathLst>
                <a:path w="1613496" h="406400">
                  <a:moveTo>
                    <a:pt x="1410296" y="0"/>
                  </a:moveTo>
                  <a:lnTo>
                    <a:pt x="0" y="0"/>
                  </a:lnTo>
                  <a:lnTo>
                    <a:pt x="0" y="406400"/>
                  </a:lnTo>
                  <a:lnTo>
                    <a:pt x="1410296" y="406400"/>
                  </a:lnTo>
                  <a:lnTo>
                    <a:pt x="1613496" y="203200"/>
                  </a:lnTo>
                  <a:lnTo>
                    <a:pt x="1410296" y="0"/>
                  </a:lnTo>
                  <a:close/>
                </a:path>
              </a:pathLst>
            </a:custGeom>
            <a:solidFill>
              <a:srgbClr val="E07F1D"/>
            </a:solidFill>
          </p:spPr>
          <p:txBody>
            <a:bodyPr/>
            <a:lstStyle/>
            <a:p>
              <a:endParaRPr lang="en-GB" sz="1200" dirty="0"/>
            </a:p>
          </p:txBody>
        </p:sp>
        <p:sp>
          <p:nvSpPr>
            <p:cNvPr id="30" name="TextBox 4">
              <a:extLst>
                <a:ext uri="{FF2B5EF4-FFF2-40B4-BE49-F238E27FC236}">
                  <a16:creationId xmlns:a16="http://schemas.microsoft.com/office/drawing/2014/main" id="{500C36BB-94EB-FC2D-7322-882A28A40E99}"/>
                </a:ext>
              </a:extLst>
            </p:cNvPr>
            <p:cNvSpPr txBox="1"/>
            <p:nvPr/>
          </p:nvSpPr>
          <p:spPr>
            <a:xfrm>
              <a:off x="0" y="47625"/>
              <a:ext cx="1499196" cy="358775"/>
            </a:xfrm>
            <a:prstGeom prst="rect">
              <a:avLst/>
            </a:prstGeom>
          </p:spPr>
          <p:txBody>
            <a:bodyPr lIns="33867" tIns="33867" rIns="33867" bIns="33867" rtlCol="0" anchor="ctr"/>
            <a:lstStyle/>
            <a:p>
              <a:pPr algn="ctr">
                <a:lnSpc>
                  <a:spcPts val="1609"/>
                </a:lnSpc>
              </a:pPr>
              <a:endParaRPr sz="1200"/>
            </a:p>
          </p:txBody>
        </p:sp>
      </p:grpSp>
      <p:sp>
        <p:nvSpPr>
          <p:cNvPr id="31" name="TextBox 30">
            <a:extLst>
              <a:ext uri="{FF2B5EF4-FFF2-40B4-BE49-F238E27FC236}">
                <a16:creationId xmlns:a16="http://schemas.microsoft.com/office/drawing/2014/main" id="{737F12D0-66C8-DB82-AD60-2573E7A30FDA}"/>
              </a:ext>
            </a:extLst>
          </p:cNvPr>
          <p:cNvSpPr txBox="1"/>
          <p:nvPr/>
        </p:nvSpPr>
        <p:spPr>
          <a:xfrm>
            <a:off x="108575" y="93313"/>
            <a:ext cx="7514892" cy="830997"/>
          </a:xfrm>
          <a:prstGeom prst="rect">
            <a:avLst/>
          </a:prstGeom>
          <a:noFill/>
        </p:spPr>
        <p:txBody>
          <a:bodyPr wrap="square" rtlCol="0">
            <a:spAutoFit/>
          </a:bodyPr>
          <a:lstStyle/>
          <a:p>
            <a:r>
              <a:rPr lang="en-GB" sz="2300" b="1" dirty="0">
                <a:solidFill>
                  <a:schemeClr val="bg1"/>
                </a:solidFill>
                <a:latin typeface="Montserrat Bold" panose="00000800000000000000" charset="0"/>
              </a:rPr>
              <a:t>Rachael Wallace-Lane</a:t>
            </a:r>
          </a:p>
          <a:p>
            <a:r>
              <a:rPr lang="en-GB" sz="2300" b="1" dirty="0">
                <a:solidFill>
                  <a:schemeClr val="bg1"/>
                </a:solidFill>
              </a:rPr>
              <a:t>Training, Facilitation &amp; Coaching</a:t>
            </a:r>
            <a:endParaRPr lang="en-GB" sz="2300" b="1" dirty="0">
              <a:solidFill>
                <a:schemeClr val="bg1"/>
              </a:solidFill>
              <a:latin typeface="Montserrat Bold" panose="00000800000000000000" charset="0"/>
            </a:endParaRPr>
          </a:p>
        </p:txBody>
      </p:sp>
      <p:pic>
        <p:nvPicPr>
          <p:cNvPr id="2" name="Picture 1" descr="A close-up of a person smiling&#10;&#10;AI-generated content may be incorrect.">
            <a:extLst>
              <a:ext uri="{FF2B5EF4-FFF2-40B4-BE49-F238E27FC236}">
                <a16:creationId xmlns:a16="http://schemas.microsoft.com/office/drawing/2014/main" id="{AC365B24-3B38-2C4E-0F42-6DE6F902B442}"/>
              </a:ext>
            </a:extLst>
          </p:cNvPr>
          <p:cNvPicPr>
            <a:picLocks noChangeAspect="1"/>
          </p:cNvPicPr>
          <p:nvPr/>
        </p:nvPicPr>
        <p:blipFill>
          <a:blip r:embed="rId3"/>
          <a:stretch>
            <a:fillRect/>
          </a:stretch>
        </p:blipFill>
        <p:spPr>
          <a:xfrm>
            <a:off x="10021466" y="159004"/>
            <a:ext cx="1824138" cy="2428924"/>
          </a:xfrm>
          <a:prstGeom prst="ellipse">
            <a:avLst/>
          </a:prstGeom>
          <a:scene3d>
            <a:camera prst="orthographicFront"/>
            <a:lightRig rig="threePt" dir="t"/>
          </a:scene3d>
          <a:sp3d contourW="12700">
            <a:bevelB prst="angle"/>
            <a:contourClr>
              <a:schemeClr val="bg1"/>
            </a:contourClr>
          </a:sp3d>
        </p:spPr>
      </p:pic>
      <p:sp>
        <p:nvSpPr>
          <p:cNvPr id="3" name="Oval Callout 2">
            <a:extLst>
              <a:ext uri="{FF2B5EF4-FFF2-40B4-BE49-F238E27FC236}">
                <a16:creationId xmlns:a16="http://schemas.microsoft.com/office/drawing/2014/main" id="{34F84D9D-A3CD-B3A7-1359-744A1C819A1C}"/>
              </a:ext>
            </a:extLst>
          </p:cNvPr>
          <p:cNvSpPr/>
          <p:nvPr/>
        </p:nvSpPr>
        <p:spPr>
          <a:xfrm>
            <a:off x="9223862" y="3012141"/>
            <a:ext cx="2859563" cy="3077229"/>
          </a:xfrm>
          <a:prstGeom prst="wedgeEllipseCallou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600" dirty="0"/>
              <a:t>“ I highly recommend Rachael as a trainer. She listens to her clients’ needs and expectations and works with them to tailor her training to achieve the outcomes expected”.</a:t>
            </a:r>
            <a:endParaRPr lang="en-US"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a:extLst>
            <a:ext uri="{FF2B5EF4-FFF2-40B4-BE49-F238E27FC236}">
              <a16:creationId xmlns:a16="http://schemas.microsoft.com/office/drawing/2014/main" id="{F7192D72-0C2B-CA2F-7B5E-45B2E53E6737}"/>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D486A8B8-621E-C832-0888-F58E45C1DB83}"/>
              </a:ext>
            </a:extLst>
          </p:cNvPr>
          <p:cNvGrpSpPr/>
          <p:nvPr/>
        </p:nvGrpSpPr>
        <p:grpSpPr>
          <a:xfrm>
            <a:off x="0" y="177800"/>
            <a:ext cx="8331200" cy="1143696"/>
            <a:chOff x="0" y="0"/>
            <a:chExt cx="1613496" cy="406400"/>
          </a:xfrm>
        </p:grpSpPr>
        <p:sp>
          <p:nvSpPr>
            <p:cNvPr id="3" name="Freeform 3">
              <a:extLst>
                <a:ext uri="{FF2B5EF4-FFF2-40B4-BE49-F238E27FC236}">
                  <a16:creationId xmlns:a16="http://schemas.microsoft.com/office/drawing/2014/main" id="{AC2F0CCA-3D0C-6918-BE9A-7415FCD4F599}"/>
                </a:ext>
              </a:extLst>
            </p:cNvPr>
            <p:cNvSpPr/>
            <p:nvPr/>
          </p:nvSpPr>
          <p:spPr>
            <a:xfrm>
              <a:off x="0" y="0"/>
              <a:ext cx="1613496" cy="406400"/>
            </a:xfrm>
            <a:custGeom>
              <a:avLst/>
              <a:gdLst/>
              <a:ahLst/>
              <a:cxnLst/>
              <a:rect l="l" t="t" r="r" b="b"/>
              <a:pathLst>
                <a:path w="1613496" h="406400">
                  <a:moveTo>
                    <a:pt x="1410296" y="0"/>
                  </a:moveTo>
                  <a:lnTo>
                    <a:pt x="0" y="0"/>
                  </a:lnTo>
                  <a:lnTo>
                    <a:pt x="0" y="406400"/>
                  </a:lnTo>
                  <a:lnTo>
                    <a:pt x="1410296" y="406400"/>
                  </a:lnTo>
                  <a:lnTo>
                    <a:pt x="1613496" y="203200"/>
                  </a:lnTo>
                  <a:lnTo>
                    <a:pt x="1410296" y="0"/>
                  </a:lnTo>
                  <a:close/>
                </a:path>
              </a:pathLst>
            </a:custGeom>
            <a:solidFill>
              <a:srgbClr val="E07F1D"/>
            </a:solidFill>
          </p:spPr>
          <p:txBody>
            <a:bodyPr/>
            <a:lstStyle/>
            <a:p>
              <a:endParaRPr lang="en-GB" sz="1200" dirty="0"/>
            </a:p>
          </p:txBody>
        </p:sp>
        <p:sp>
          <p:nvSpPr>
            <p:cNvPr id="4" name="TextBox 4">
              <a:extLst>
                <a:ext uri="{FF2B5EF4-FFF2-40B4-BE49-F238E27FC236}">
                  <a16:creationId xmlns:a16="http://schemas.microsoft.com/office/drawing/2014/main" id="{08CB33B4-4C30-E02E-6359-BEB324472528}"/>
                </a:ext>
              </a:extLst>
            </p:cNvPr>
            <p:cNvSpPr txBox="1"/>
            <p:nvPr/>
          </p:nvSpPr>
          <p:spPr>
            <a:xfrm>
              <a:off x="0" y="47625"/>
              <a:ext cx="1499196" cy="358775"/>
            </a:xfrm>
            <a:prstGeom prst="rect">
              <a:avLst/>
            </a:prstGeom>
          </p:spPr>
          <p:txBody>
            <a:bodyPr lIns="33867" tIns="33867" rIns="33867" bIns="33867" rtlCol="0" anchor="ctr"/>
            <a:lstStyle/>
            <a:p>
              <a:pPr algn="ctr">
                <a:lnSpc>
                  <a:spcPts val="1609"/>
                </a:lnSpc>
              </a:pPr>
              <a:endParaRPr sz="1200"/>
            </a:p>
          </p:txBody>
        </p:sp>
      </p:grpSp>
      <p:sp>
        <p:nvSpPr>
          <p:cNvPr id="25" name="TextBox 24">
            <a:extLst>
              <a:ext uri="{FF2B5EF4-FFF2-40B4-BE49-F238E27FC236}">
                <a16:creationId xmlns:a16="http://schemas.microsoft.com/office/drawing/2014/main" id="{14DEECE5-D940-3444-1463-764324320CB9}"/>
              </a:ext>
            </a:extLst>
          </p:cNvPr>
          <p:cNvSpPr txBox="1"/>
          <p:nvPr/>
        </p:nvSpPr>
        <p:spPr>
          <a:xfrm>
            <a:off x="0" y="1289187"/>
            <a:ext cx="10685930" cy="4247317"/>
          </a:xfrm>
          <a:prstGeom prst="rect">
            <a:avLst/>
          </a:prstGeom>
          <a:noFill/>
        </p:spPr>
        <p:txBody>
          <a:bodyPr wrap="square" rtlCol="0">
            <a:spAutoFit/>
          </a:bodyPr>
          <a:lstStyle/>
          <a:p>
            <a:endParaRPr lang="en-GB" b="1" dirty="0">
              <a:solidFill>
                <a:schemeClr val="bg1"/>
              </a:solidFill>
            </a:endParaRPr>
          </a:p>
          <a:p>
            <a:r>
              <a:rPr lang="en-GB" b="1" dirty="0">
                <a:solidFill>
                  <a:schemeClr val="bg1"/>
                </a:solidFill>
              </a:rPr>
              <a:t>EDUCATION</a:t>
            </a:r>
            <a:endParaRPr lang="en-GB" dirty="0">
              <a:solidFill>
                <a:schemeClr val="bg1"/>
              </a:solidFill>
            </a:endParaRPr>
          </a:p>
          <a:p>
            <a:r>
              <a:rPr lang="en-GB" dirty="0">
                <a:solidFill>
                  <a:schemeClr val="bg1"/>
                </a:solidFill>
              </a:rPr>
              <a:t>Professional Certified Coach</a:t>
            </a:r>
          </a:p>
          <a:p>
            <a:r>
              <a:rPr lang="en-GB" dirty="0">
                <a:solidFill>
                  <a:schemeClr val="bg1"/>
                </a:solidFill>
              </a:rPr>
              <a:t>Graduate of The Coach Approach 			</a:t>
            </a:r>
          </a:p>
          <a:p>
            <a:r>
              <a:rPr lang="en-GB" dirty="0">
                <a:solidFill>
                  <a:schemeClr val="bg1"/>
                </a:solidFill>
              </a:rPr>
              <a:t>Teaching Skills with The Mindfulness Association</a:t>
            </a:r>
          </a:p>
          <a:p>
            <a:r>
              <a:rPr lang="en-GB" dirty="0">
                <a:solidFill>
                  <a:schemeClr val="bg1"/>
                </a:solidFill>
              </a:rPr>
              <a:t>Mentoring Training,     Diploma in Management </a:t>
            </a:r>
          </a:p>
          <a:p>
            <a:r>
              <a:rPr lang="en-GB" dirty="0">
                <a:solidFill>
                  <a:schemeClr val="bg1"/>
                </a:solidFill>
              </a:rPr>
              <a:t>AEB Certificate in Counselling, Skills </a:t>
            </a:r>
          </a:p>
          <a:p>
            <a:r>
              <a:rPr lang="en-GB" b="1" dirty="0">
                <a:solidFill>
                  <a:schemeClr val="bg1"/>
                </a:solidFill>
              </a:rPr>
              <a:t>	</a:t>
            </a:r>
            <a:endParaRPr lang="en-GB" dirty="0">
              <a:solidFill>
                <a:schemeClr val="bg1"/>
              </a:solidFill>
            </a:endParaRPr>
          </a:p>
          <a:p>
            <a:r>
              <a:rPr lang="en-GB" b="1" dirty="0">
                <a:solidFill>
                  <a:schemeClr val="bg1"/>
                </a:solidFill>
              </a:rPr>
              <a:t>LEARNING AND DEVELOPMENT</a:t>
            </a:r>
            <a:endParaRPr lang="en-GB" dirty="0">
              <a:solidFill>
                <a:schemeClr val="bg1"/>
              </a:solidFill>
            </a:endParaRPr>
          </a:p>
          <a:p>
            <a:r>
              <a:rPr lang="en-GB" dirty="0">
                <a:solidFill>
                  <a:schemeClr val="bg1"/>
                </a:solidFill>
              </a:rPr>
              <a:t>Enhanced Performance Strategies </a:t>
            </a:r>
          </a:p>
          <a:p>
            <a:r>
              <a:rPr lang="en-GB" dirty="0">
                <a:solidFill>
                  <a:schemeClr val="bg1"/>
                </a:solidFill>
              </a:rPr>
              <a:t>        for Neuro-Differences in the Work-Place		</a:t>
            </a:r>
          </a:p>
          <a:p>
            <a:r>
              <a:rPr lang="en-GB" dirty="0">
                <a:solidFill>
                  <a:schemeClr val="bg1"/>
                </a:solidFill>
              </a:rPr>
              <a:t>Understanding Neurodiversity</a:t>
            </a:r>
          </a:p>
          <a:p>
            <a:r>
              <a:rPr lang="en-GB" dirty="0">
                <a:solidFill>
                  <a:schemeClr val="bg1"/>
                </a:solidFill>
              </a:rPr>
              <a:t>Facilitative Trainer and Manager, </a:t>
            </a:r>
            <a:r>
              <a:rPr lang="en-US" dirty="0">
                <a:solidFill>
                  <a:schemeClr val="bg1"/>
                </a:solidFill>
              </a:rPr>
              <a:t>Train the Trainer</a:t>
            </a:r>
            <a:r>
              <a:rPr lang="en-GB" dirty="0">
                <a:solidFill>
                  <a:schemeClr val="bg1"/>
                </a:solidFill>
              </a:rPr>
              <a:t>	</a:t>
            </a:r>
            <a:endParaRPr lang="en-US" dirty="0">
              <a:solidFill>
                <a:schemeClr val="bg1"/>
              </a:solidFill>
            </a:endParaRPr>
          </a:p>
          <a:p>
            <a:endParaRPr lang="en-GB" dirty="0">
              <a:solidFill>
                <a:schemeClr val="bg1"/>
              </a:solidFill>
            </a:endParaRPr>
          </a:p>
          <a:p>
            <a:endParaRPr lang="en-GB" b="1" dirty="0">
              <a:solidFill>
                <a:schemeClr val="bg1"/>
              </a:solidFill>
            </a:endParaRPr>
          </a:p>
        </p:txBody>
      </p:sp>
      <p:sp>
        <p:nvSpPr>
          <p:cNvPr id="26" name="TextBox 25">
            <a:extLst>
              <a:ext uri="{FF2B5EF4-FFF2-40B4-BE49-F238E27FC236}">
                <a16:creationId xmlns:a16="http://schemas.microsoft.com/office/drawing/2014/main" id="{404A5DC4-9E2E-681A-D9EB-CF5211D25B07}"/>
              </a:ext>
            </a:extLst>
          </p:cNvPr>
          <p:cNvSpPr txBox="1"/>
          <p:nvPr/>
        </p:nvSpPr>
        <p:spPr>
          <a:xfrm>
            <a:off x="0" y="229250"/>
            <a:ext cx="9932894" cy="1077218"/>
          </a:xfrm>
          <a:prstGeom prst="rect">
            <a:avLst/>
          </a:prstGeom>
          <a:noFill/>
        </p:spPr>
        <p:txBody>
          <a:bodyPr wrap="square" rtlCol="0">
            <a:spAutoFit/>
          </a:bodyPr>
          <a:lstStyle/>
          <a:p>
            <a:r>
              <a:rPr lang="en-GB" sz="2400" b="1" dirty="0">
                <a:solidFill>
                  <a:schemeClr val="bg1"/>
                </a:solidFill>
                <a:latin typeface="Montserrat Bold" panose="00000800000000000000" charset="0"/>
              </a:rPr>
              <a:t>Rachael Wallace-Lane</a:t>
            </a:r>
          </a:p>
          <a:p>
            <a:r>
              <a:rPr lang="en-GB" sz="2000" b="1" i="1" dirty="0">
                <a:solidFill>
                  <a:schemeClr val="bg1"/>
                </a:solidFill>
                <a:latin typeface="Montserrat Bold" panose="00000800000000000000" charset="0"/>
              </a:rPr>
              <a:t>“My purpose is to live a life that embodies my values:</a:t>
            </a:r>
          </a:p>
          <a:p>
            <a:r>
              <a:rPr lang="en-GB" sz="2000" b="1" i="1" dirty="0">
                <a:solidFill>
                  <a:schemeClr val="bg1"/>
                </a:solidFill>
                <a:latin typeface="Montserrat Bold" panose="00000800000000000000" charset="0"/>
              </a:rPr>
              <a:t>      </a:t>
            </a:r>
            <a:r>
              <a:rPr lang="en-GB" b="1" i="1" dirty="0">
                <a:solidFill>
                  <a:schemeClr val="bg1"/>
                </a:solidFill>
                <a:latin typeface="Montserrat Bold" panose="00000800000000000000" charset="0"/>
              </a:rPr>
              <a:t>Boldness, Curiosity, Transparency and </a:t>
            </a:r>
            <a:r>
              <a:rPr lang="en-GB" b="1" i="1">
                <a:solidFill>
                  <a:schemeClr val="bg1"/>
                </a:solidFill>
                <a:latin typeface="Montserrat Bold" panose="00000800000000000000" charset="0"/>
              </a:rPr>
              <a:t>Compassion</a:t>
            </a:r>
            <a:r>
              <a:rPr lang="en-GB" sz="2000" b="1" i="1">
                <a:solidFill>
                  <a:schemeClr val="bg1"/>
                </a:solidFill>
                <a:latin typeface="Montserrat Bold" panose="00000800000000000000" charset="0"/>
              </a:rPr>
              <a:t>”</a:t>
            </a:r>
            <a:endParaRPr lang="en-GB" sz="2000" b="1" i="1" dirty="0">
              <a:solidFill>
                <a:schemeClr val="bg1"/>
              </a:solidFill>
              <a:latin typeface="Montserrat Bold" panose="00000800000000000000" charset="0"/>
            </a:endParaRPr>
          </a:p>
        </p:txBody>
      </p:sp>
      <p:pic>
        <p:nvPicPr>
          <p:cNvPr id="5" name="Picture 4" descr="A person standing in a room with a group of people&#10;&#10;AI-generated content may be incorrect.">
            <a:extLst>
              <a:ext uri="{FF2B5EF4-FFF2-40B4-BE49-F238E27FC236}">
                <a16:creationId xmlns:a16="http://schemas.microsoft.com/office/drawing/2014/main" id="{C0F60D3A-00FB-2BE5-B4C9-16F726FADE44}"/>
              </a:ext>
            </a:extLst>
          </p:cNvPr>
          <p:cNvPicPr>
            <a:picLocks noChangeAspect="1"/>
          </p:cNvPicPr>
          <p:nvPr/>
        </p:nvPicPr>
        <p:blipFill>
          <a:blip r:embed="rId2"/>
          <a:srcRect l="12370" t="40178"/>
          <a:stretch>
            <a:fillRect/>
          </a:stretch>
        </p:blipFill>
        <p:spPr>
          <a:xfrm>
            <a:off x="10285433" y="72242"/>
            <a:ext cx="1906566" cy="1741598"/>
          </a:xfrm>
          <a:prstGeom prst="ellipse">
            <a:avLst/>
          </a:prstGeom>
        </p:spPr>
      </p:pic>
      <p:sp>
        <p:nvSpPr>
          <p:cNvPr id="8" name="Oval Callout 7">
            <a:extLst>
              <a:ext uri="{FF2B5EF4-FFF2-40B4-BE49-F238E27FC236}">
                <a16:creationId xmlns:a16="http://schemas.microsoft.com/office/drawing/2014/main" id="{55A66DD6-497F-B2E5-5481-9F56B782B83B}"/>
              </a:ext>
            </a:extLst>
          </p:cNvPr>
          <p:cNvSpPr/>
          <p:nvPr/>
        </p:nvSpPr>
        <p:spPr>
          <a:xfrm>
            <a:off x="5596927" y="1367141"/>
            <a:ext cx="3711390" cy="4014213"/>
          </a:xfrm>
          <a:prstGeom prst="wedgeEllipseCallou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600" i="1" dirty="0">
                <a:solidFill>
                  <a:schemeClr val="bg1"/>
                </a:solidFill>
              </a:rPr>
              <a:t>“Rachael spends time to get to know what you and your organisation are all about so that she can deliver training that is relevant and useful to you. She organises herself and the training well and always delivers professionally and with knowledge of the subject matter. Always reliable I have no hesitation in recommending Rachael”.</a:t>
            </a:r>
            <a:endParaRPr lang="en-US" sz="1600" i="1" dirty="0">
              <a:solidFill>
                <a:schemeClr val="bg1"/>
              </a:solidFill>
            </a:endParaRPr>
          </a:p>
        </p:txBody>
      </p:sp>
      <p:sp>
        <p:nvSpPr>
          <p:cNvPr id="9" name="Oval Callout 8">
            <a:extLst>
              <a:ext uri="{FF2B5EF4-FFF2-40B4-BE49-F238E27FC236}">
                <a16:creationId xmlns:a16="http://schemas.microsoft.com/office/drawing/2014/main" id="{EB91062D-B4FD-4B94-3F8D-AB29404A62C0}"/>
              </a:ext>
            </a:extLst>
          </p:cNvPr>
          <p:cNvSpPr/>
          <p:nvPr/>
        </p:nvSpPr>
        <p:spPr>
          <a:xfrm>
            <a:off x="8749553" y="1955120"/>
            <a:ext cx="3331619" cy="3950887"/>
          </a:xfrm>
          <a:prstGeom prst="wedgeEllipseCallou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600" dirty="0"/>
              <a:t>“Rachael brilliantly facilitated staff-wide training around culture change, management fundamentals, project planning - this is a woman who loves a logic model! - and measuring and evaluation. I'd recommend Rachael for similar work in a heartbeat”.</a:t>
            </a:r>
            <a:endParaRPr lang="en-US" sz="1600" dirty="0"/>
          </a:p>
        </p:txBody>
      </p:sp>
      <p:sp>
        <p:nvSpPr>
          <p:cNvPr id="11" name="TextBox 10">
            <a:extLst>
              <a:ext uri="{FF2B5EF4-FFF2-40B4-BE49-F238E27FC236}">
                <a16:creationId xmlns:a16="http://schemas.microsoft.com/office/drawing/2014/main" id="{FF626E8D-4BA6-5765-3305-C1F731E3DDDA}"/>
              </a:ext>
            </a:extLst>
          </p:cNvPr>
          <p:cNvSpPr txBox="1"/>
          <p:nvPr/>
        </p:nvSpPr>
        <p:spPr>
          <a:xfrm>
            <a:off x="0" y="5381354"/>
            <a:ext cx="11309122" cy="2031325"/>
          </a:xfrm>
          <a:prstGeom prst="rect">
            <a:avLst/>
          </a:prstGeom>
          <a:noFill/>
        </p:spPr>
        <p:txBody>
          <a:bodyPr wrap="none" rtlCol="0">
            <a:spAutoFit/>
          </a:bodyPr>
          <a:lstStyle/>
          <a:p>
            <a:r>
              <a:rPr lang="en-GB" b="1" dirty="0">
                <a:solidFill>
                  <a:schemeClr val="bg1"/>
                </a:solidFill>
              </a:rPr>
              <a:t>RATES:</a:t>
            </a:r>
          </a:p>
          <a:p>
            <a:r>
              <a:rPr lang="en-GB" b="1" dirty="0">
                <a:solidFill>
                  <a:schemeClr val="bg1"/>
                </a:solidFill>
              </a:rPr>
              <a:t> </a:t>
            </a:r>
            <a:r>
              <a:rPr lang="en-GB" dirty="0">
                <a:solidFill>
                  <a:schemeClr val="bg1"/>
                </a:solidFill>
              </a:rPr>
              <a:t>£160 per hour, there is always space to flex depending on length of projects, so please reach out to chat through.</a:t>
            </a:r>
          </a:p>
          <a:p>
            <a:endParaRPr lang="en-GB" dirty="0">
              <a:solidFill>
                <a:schemeClr val="bg1"/>
              </a:solidFill>
            </a:endParaRPr>
          </a:p>
          <a:p>
            <a:r>
              <a:rPr lang="en-US" b="1" dirty="0">
                <a:solidFill>
                  <a:schemeClr val="bg1"/>
                </a:solidFill>
              </a:rPr>
              <a:t>Email:  </a:t>
            </a:r>
            <a:r>
              <a:rPr lang="en-US" dirty="0">
                <a:solidFill>
                  <a:schemeClr val="bg1"/>
                </a:solidFill>
                <a:hlinkClick r:id="rId3">
                  <a:extLst>
                    <a:ext uri="{A12FA001-AC4F-418D-AE19-62706E023703}">
                      <ahyp:hlinkClr xmlns:ahyp="http://schemas.microsoft.com/office/drawing/2018/hyperlinkcolor" val="tx"/>
                    </a:ext>
                  </a:extLst>
                </a:hlinkClick>
              </a:rPr>
              <a:t>info@rachaelwallacelane.com</a:t>
            </a:r>
            <a:r>
              <a:rPr lang="en-US" dirty="0">
                <a:solidFill>
                  <a:schemeClr val="bg1"/>
                </a:solidFill>
              </a:rPr>
              <a:t> 			</a:t>
            </a:r>
            <a:r>
              <a:rPr lang="en-US" b="1" dirty="0">
                <a:solidFill>
                  <a:schemeClr val="bg1"/>
                </a:solidFill>
              </a:rPr>
              <a:t>Phone: </a:t>
            </a:r>
            <a:r>
              <a:rPr lang="en-US" dirty="0">
                <a:solidFill>
                  <a:schemeClr val="bg1"/>
                </a:solidFill>
              </a:rPr>
              <a:t>07770299560</a:t>
            </a:r>
          </a:p>
          <a:p>
            <a:r>
              <a:rPr lang="en-US" b="1" dirty="0">
                <a:solidFill>
                  <a:schemeClr val="bg1"/>
                </a:solidFill>
              </a:rPr>
              <a:t>Linked In: </a:t>
            </a:r>
            <a:r>
              <a:rPr lang="en-US" dirty="0">
                <a:solidFill>
                  <a:schemeClr val="bg1"/>
                </a:solidFill>
                <a:hlinkClick r:id="rId4">
                  <a:extLst>
                    <a:ext uri="{A12FA001-AC4F-418D-AE19-62706E023703}">
                      <ahyp:hlinkClr xmlns:ahyp="http://schemas.microsoft.com/office/drawing/2018/hyperlinkcolor" val="tx"/>
                    </a:ext>
                  </a:extLst>
                </a:hlinkClick>
              </a:rPr>
              <a:t>Rachael Wallace-Lane</a:t>
            </a:r>
            <a:r>
              <a:rPr lang="en-US" dirty="0">
                <a:solidFill>
                  <a:schemeClr val="bg1"/>
                </a:solidFill>
              </a:rPr>
              <a:t>				</a:t>
            </a:r>
            <a:r>
              <a:rPr lang="en-US" b="1" dirty="0">
                <a:solidFill>
                  <a:schemeClr val="bg1"/>
                </a:solidFill>
              </a:rPr>
              <a:t>Website: </a:t>
            </a:r>
            <a:r>
              <a:rPr lang="en-US" dirty="0">
                <a:solidFill>
                  <a:schemeClr val="bg1"/>
                </a:solidFill>
                <a:hlinkClick r:id="rId5">
                  <a:extLst>
                    <a:ext uri="{A12FA001-AC4F-418D-AE19-62706E023703}">
                      <ahyp:hlinkClr xmlns:ahyp="http://schemas.microsoft.com/office/drawing/2018/hyperlinkcolor" val="tx"/>
                    </a:ext>
                  </a:extLst>
                </a:hlinkClick>
              </a:rPr>
              <a:t>rachaelwallacelane.com</a:t>
            </a:r>
            <a:endParaRPr lang="en-US" dirty="0">
              <a:solidFill>
                <a:schemeClr val="bg1"/>
              </a:solidFill>
            </a:endParaRPr>
          </a:p>
          <a:p>
            <a:endParaRPr lang="en-GB" dirty="0">
              <a:solidFill>
                <a:schemeClr val="bg1"/>
              </a:solidFill>
            </a:endParaRPr>
          </a:p>
          <a:p>
            <a:endParaRPr lang="en-US" dirty="0"/>
          </a:p>
        </p:txBody>
      </p:sp>
    </p:spTree>
    <p:extLst>
      <p:ext uri="{BB962C8B-B14F-4D97-AF65-F5344CB8AC3E}">
        <p14:creationId xmlns:p14="http://schemas.microsoft.com/office/powerpoint/2010/main" val="4200271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1067</TotalTime>
  <Words>454</Words>
  <Application>Microsoft Macintosh PowerPoint</Application>
  <PresentationFormat>Widescreen</PresentationFormat>
  <Paragraphs>43</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Aptos</vt:lpstr>
      <vt:lpstr>Aptos Display</vt:lpstr>
      <vt:lpstr>Arial</vt:lpstr>
      <vt:lpstr>Montserrat Bold</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Rachael Wallace Lane</dc:creator>
  <cp:lastModifiedBy>Rachael Wallace Lane</cp:lastModifiedBy>
  <cp:revision>1</cp:revision>
  <dcterms:created xsi:type="dcterms:W3CDTF">2025-05-28T16:20:05Z</dcterms:created>
  <dcterms:modified xsi:type="dcterms:W3CDTF">2025-06-03T10:11:09Z</dcterms:modified>
</cp:coreProperties>
</file>